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2" r:id="rId1"/>
  </p:sldMasterIdLst>
  <p:notesMasterIdLst>
    <p:notesMasterId r:id="rId22"/>
  </p:notesMasterIdLst>
  <p:sldIdLst>
    <p:sldId id="256" r:id="rId2"/>
    <p:sldId id="257" r:id="rId3"/>
    <p:sldId id="261" r:id="rId4"/>
    <p:sldId id="285" r:id="rId5"/>
    <p:sldId id="286" r:id="rId6"/>
    <p:sldId id="287" r:id="rId7"/>
    <p:sldId id="284" r:id="rId8"/>
    <p:sldId id="259" r:id="rId9"/>
    <p:sldId id="288" r:id="rId10"/>
    <p:sldId id="289" r:id="rId11"/>
    <p:sldId id="290" r:id="rId12"/>
    <p:sldId id="291" r:id="rId13"/>
    <p:sldId id="298" r:id="rId14"/>
    <p:sldId id="292" r:id="rId15"/>
    <p:sldId id="299" r:id="rId16"/>
    <p:sldId id="294" r:id="rId17"/>
    <p:sldId id="295" r:id="rId18"/>
    <p:sldId id="296" r:id="rId19"/>
    <p:sldId id="258" r:id="rId20"/>
    <p:sldId id="297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5" autoAdjust="0"/>
    <p:restoredTop sz="94660"/>
  </p:normalViewPr>
  <p:slideViewPr>
    <p:cSldViewPr snapToGrid="0">
      <p:cViewPr>
        <p:scale>
          <a:sx n="125" d="100"/>
          <a:sy n="125" d="100"/>
        </p:scale>
        <p:origin x="52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092AD1-DDD8-BA45-A1FB-B0816D544217}" type="datetimeFigureOut">
              <a:rPr lang="en-US" smtClean="0"/>
              <a:t>10/14/17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A22C3F-7B13-4B4C-9F79-D9AF59416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08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5B861-690F-4B60-898C-3C0EE0A49E1B}" type="datetimeFigureOut">
              <a:rPr lang="en-IN" smtClean="0"/>
              <a:t>14/10/17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4F541-444C-444A-809B-741D10F5EC60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5B861-690F-4B60-898C-3C0EE0A49E1B}" type="datetimeFigureOut">
              <a:rPr lang="en-IN" smtClean="0"/>
              <a:t>14/10/17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4F541-444C-444A-809B-741D10F5EC6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5B861-690F-4B60-898C-3C0EE0A49E1B}" type="datetimeFigureOut">
              <a:rPr lang="en-IN" smtClean="0"/>
              <a:t>14/10/17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4F541-444C-444A-809B-741D10F5EC6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5B861-690F-4B60-898C-3C0EE0A49E1B}" type="datetimeFigureOut">
              <a:rPr lang="en-IN" smtClean="0"/>
              <a:t>14/10/17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4F541-444C-444A-809B-741D10F5EC6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5B861-690F-4B60-898C-3C0EE0A49E1B}" type="datetimeFigureOut">
              <a:rPr lang="en-IN" smtClean="0"/>
              <a:t>14/10/17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4F541-444C-444A-809B-741D10F5EC60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5B861-690F-4B60-898C-3C0EE0A49E1B}" type="datetimeFigureOut">
              <a:rPr lang="en-IN" smtClean="0"/>
              <a:t>14/10/17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4F541-444C-444A-809B-741D10F5EC6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5B861-690F-4B60-898C-3C0EE0A49E1B}" type="datetimeFigureOut">
              <a:rPr lang="en-IN" smtClean="0"/>
              <a:t>14/10/17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4F541-444C-444A-809B-741D10F5EC6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5B861-690F-4B60-898C-3C0EE0A49E1B}" type="datetimeFigureOut">
              <a:rPr lang="en-IN" smtClean="0"/>
              <a:t>14/10/17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4F541-444C-444A-809B-741D10F5EC6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5B861-690F-4B60-898C-3C0EE0A49E1B}" type="datetimeFigureOut">
              <a:rPr lang="en-IN" smtClean="0"/>
              <a:t>14/10/17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4F541-444C-444A-809B-741D10F5EC6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B0C5B861-690F-4B60-898C-3C0EE0A49E1B}" type="datetimeFigureOut">
              <a:rPr lang="en-IN" smtClean="0"/>
              <a:t>14/10/17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A44F541-444C-444A-809B-741D10F5EC6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5B861-690F-4B60-898C-3C0EE0A49E1B}" type="datetimeFigureOut">
              <a:rPr lang="en-IN" smtClean="0"/>
              <a:t>14/10/17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4F541-444C-444A-809B-741D10F5EC60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0C5B861-690F-4B60-898C-3C0EE0A49E1B}" type="datetimeFigureOut">
              <a:rPr lang="en-IN" smtClean="0"/>
              <a:t>14/10/17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A44F541-444C-444A-809B-741D10F5EC60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165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3" r:id="rId1"/>
    <p:sldLayoutId id="2147483884" r:id="rId2"/>
    <p:sldLayoutId id="2147483885" r:id="rId3"/>
    <p:sldLayoutId id="2147483886" r:id="rId4"/>
    <p:sldLayoutId id="2147483887" r:id="rId5"/>
    <p:sldLayoutId id="2147483888" r:id="rId6"/>
    <p:sldLayoutId id="2147483889" r:id="rId7"/>
    <p:sldLayoutId id="2147483890" r:id="rId8"/>
    <p:sldLayoutId id="2147483891" r:id="rId9"/>
    <p:sldLayoutId id="2147483892" r:id="rId10"/>
    <p:sldLayoutId id="214748389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9389" y="1197556"/>
            <a:ext cx="6895097" cy="2033323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IN" sz="3300" dirty="0"/>
              <a:t>MA 4790/5790-Predictive Modelling</a:t>
            </a:r>
            <a:r>
              <a:rPr lang="en-IN" sz="4050"/>
              <a:t/>
            </a:r>
            <a:br>
              <a:rPr lang="en-IN" sz="4050"/>
            </a:br>
            <a:r>
              <a:rPr lang="en-IN" sz="4050" smtClean="0"/>
              <a:t/>
            </a:r>
            <a:br>
              <a:rPr lang="en-IN" sz="4050" smtClean="0"/>
            </a:br>
            <a:r>
              <a:rPr lang="en-IN" sz="4050" b="1" smtClean="0"/>
              <a:t>FIFA </a:t>
            </a:r>
            <a:r>
              <a:rPr lang="en-IN" sz="4050" b="1" dirty="0"/>
              <a:t>2017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pPr algn="r"/>
            <a:r>
              <a:rPr lang="en-IN" dirty="0"/>
              <a:t>				Joshua Marshall</a:t>
            </a:r>
          </a:p>
          <a:p>
            <a:pPr algn="r"/>
            <a:r>
              <a:rPr lang="en-IN" dirty="0" smtClean="0"/>
              <a:t>Raghavendran Shankar         </a:t>
            </a:r>
          </a:p>
          <a:p>
            <a:pPr algn="r"/>
            <a:r>
              <a:rPr lang="en-IN" dirty="0" smtClean="0"/>
              <a:t>Nishanth Gandhidoss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7580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Missing values</a:t>
            </a:r>
            <a:endParaRPr lang="en-IN" sz="20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4693" y="1876215"/>
            <a:ext cx="6600334" cy="413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276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Skewness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08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Skewness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061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Near zero </a:t>
            </a:r>
            <a:r>
              <a:rPr lang="en-US" dirty="0" smtClean="0"/>
              <a:t>variance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37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Correlation 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027" y="1760949"/>
            <a:ext cx="5693933" cy="4517188"/>
          </a:xfrm>
        </p:spPr>
      </p:pic>
    </p:spTree>
    <p:extLst>
      <p:ext uri="{BB962C8B-B14F-4D97-AF65-F5344CB8AC3E}">
        <p14:creationId xmlns:p14="http://schemas.microsoft.com/office/powerpoint/2010/main" val="2026743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Correlation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798" y="1756282"/>
            <a:ext cx="5460282" cy="4370198"/>
          </a:xfrm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3062678"/>
              </p:ext>
            </p:extLst>
          </p:nvPr>
        </p:nvGraphicFramePr>
        <p:xfrm>
          <a:off x="6311900" y="1975423"/>
          <a:ext cx="2263140" cy="41510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3140"/>
              </a:tblGrid>
              <a:tr h="61139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/>
                        <a:t>Removed Predictors</a:t>
                      </a:r>
                    </a:p>
                    <a:p>
                      <a:pPr algn="ctr"/>
                      <a:r>
                        <a:rPr lang="en-US" sz="1600" dirty="0" smtClean="0"/>
                        <a:t>Cut off = 0.9  </a:t>
                      </a:r>
                      <a:endParaRPr lang="en-US" sz="1600" dirty="0"/>
                    </a:p>
                  </a:txBody>
                  <a:tcPr/>
                </a:tc>
              </a:tr>
              <a:tr h="35396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Ball_Control</a:t>
                      </a:r>
                      <a:endParaRPr lang="en-US" sz="1600" dirty="0"/>
                    </a:p>
                  </a:txBody>
                  <a:tcPr/>
                </a:tc>
              </a:tr>
              <a:tr h="35396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Short_Pass</a:t>
                      </a:r>
                      <a:endParaRPr lang="en-US" sz="1600" dirty="0"/>
                    </a:p>
                  </a:txBody>
                  <a:tcPr/>
                </a:tc>
              </a:tr>
              <a:tr h="35396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GK_Diving</a:t>
                      </a:r>
                      <a:endParaRPr lang="en-US" sz="1600" dirty="0"/>
                    </a:p>
                  </a:txBody>
                  <a:tcPr/>
                </a:tc>
              </a:tr>
              <a:tr h="35396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GK_Reflexes</a:t>
                      </a:r>
                      <a:endParaRPr lang="en-US" sz="1600" dirty="0"/>
                    </a:p>
                  </a:txBody>
                  <a:tcPr/>
                </a:tc>
              </a:tr>
              <a:tr h="35396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GK_Handling</a:t>
                      </a:r>
                      <a:endParaRPr lang="en-US" sz="1600" dirty="0"/>
                    </a:p>
                  </a:txBody>
                  <a:tcPr/>
                </a:tc>
              </a:tr>
              <a:tr h="35396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GK_Positioning</a:t>
                      </a:r>
                      <a:endParaRPr lang="en-US" sz="1600" dirty="0"/>
                    </a:p>
                  </a:txBody>
                  <a:tcPr/>
                </a:tc>
              </a:tr>
              <a:tr h="35396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Acceleration</a:t>
                      </a:r>
                      <a:endParaRPr lang="en-US" sz="1600" dirty="0"/>
                    </a:p>
                  </a:txBody>
                  <a:tcPr/>
                </a:tc>
              </a:tr>
              <a:tr h="35396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Standing_Tackle</a:t>
                      </a:r>
                      <a:endParaRPr lang="en-US" sz="1600" dirty="0"/>
                    </a:p>
                  </a:txBody>
                  <a:tcPr/>
                </a:tc>
              </a:tr>
              <a:tr h="35396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Sliding_Tackle</a:t>
                      </a:r>
                      <a:endParaRPr lang="en-US" sz="1600" dirty="0"/>
                    </a:p>
                  </a:txBody>
                  <a:tcPr/>
                </a:tc>
              </a:tr>
              <a:tr h="35396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Marking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7724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Splitting/Resampling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61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411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91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Comments and Questions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9014" y="2719483"/>
            <a:ext cx="2871216" cy="2061972"/>
          </a:xfrm>
        </p:spPr>
      </p:pic>
    </p:spTree>
    <p:extLst>
      <p:ext uri="{BB962C8B-B14F-4D97-AF65-F5344CB8AC3E}">
        <p14:creationId xmlns:p14="http://schemas.microsoft.com/office/powerpoint/2010/main" val="655825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61938" indent="-261938">
              <a:buFont typeface="Wingdings" panose="05000000000000000000" pitchFamily="2" charset="2"/>
              <a:buChar char="§"/>
            </a:pPr>
            <a:r>
              <a:rPr lang="en-IN" sz="2100" dirty="0"/>
              <a:t>About the Data</a:t>
            </a:r>
          </a:p>
          <a:p>
            <a:pPr marL="261938" indent="-261938">
              <a:buFont typeface="Wingdings" panose="05000000000000000000" pitchFamily="2" charset="2"/>
              <a:buChar char="§"/>
            </a:pPr>
            <a:r>
              <a:rPr lang="en-IN" sz="2100" dirty="0"/>
              <a:t>Goal of Study</a:t>
            </a:r>
          </a:p>
          <a:p>
            <a:pPr marL="261938" indent="-261938">
              <a:buFont typeface="Wingdings" panose="05000000000000000000" pitchFamily="2" charset="2"/>
              <a:buChar char="§"/>
            </a:pPr>
            <a:r>
              <a:rPr lang="en-IN" sz="2100" dirty="0"/>
              <a:t>Data pre-processing</a:t>
            </a:r>
          </a:p>
          <a:p>
            <a:pPr marL="261938" indent="-261938">
              <a:buFont typeface="Wingdings" panose="05000000000000000000" pitchFamily="2" charset="2"/>
              <a:buChar char="§"/>
            </a:pPr>
            <a:r>
              <a:rPr lang="en-IN" sz="2100" dirty="0"/>
              <a:t>Data Splitting &amp; Resampling</a:t>
            </a:r>
          </a:p>
          <a:p>
            <a:pPr marL="261938" indent="-261938">
              <a:buFont typeface="Wingdings" panose="05000000000000000000" pitchFamily="2" charset="2"/>
              <a:buChar char="§"/>
            </a:pPr>
            <a:r>
              <a:rPr lang="en-IN" sz="2100" dirty="0"/>
              <a:t>Questions and comments</a:t>
            </a:r>
          </a:p>
        </p:txBody>
      </p:sp>
    </p:spTree>
    <p:extLst>
      <p:ext uri="{BB962C8B-B14F-4D97-AF65-F5344CB8AC3E}">
        <p14:creationId xmlns:p14="http://schemas.microsoft.com/office/powerpoint/2010/main" val="2339175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936405" y="2336800"/>
            <a:ext cx="516543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 smtClean="0"/>
              <a:t>Thank You</a:t>
            </a:r>
            <a:endParaRPr lang="en-US" sz="8800" b="1" dirty="0"/>
          </a:p>
        </p:txBody>
      </p:sp>
    </p:spTree>
    <p:extLst>
      <p:ext uri="{BB962C8B-B14F-4D97-AF65-F5344CB8AC3E}">
        <p14:creationId xmlns:p14="http://schemas.microsoft.com/office/powerpoint/2010/main" val="414458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About the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61938" indent="-261938">
              <a:buFont typeface="Wingdings" charset="2"/>
              <a:buChar char="§"/>
            </a:pPr>
            <a:r>
              <a:rPr lang="en-IN" sz="2100" dirty="0"/>
              <a:t>Player attributes sourced from FIFA 2017 </a:t>
            </a:r>
            <a:r>
              <a:rPr lang="mr-IN" sz="2100" dirty="0"/>
              <a:t>–</a:t>
            </a:r>
            <a:r>
              <a:rPr lang="en-IN" sz="2100" dirty="0"/>
              <a:t> EA Sports game</a:t>
            </a:r>
          </a:p>
          <a:p>
            <a:pPr marL="261938" indent="-261938">
              <a:buFont typeface="Wingdings" charset="2"/>
              <a:buChar char="§"/>
            </a:pPr>
            <a:r>
              <a:rPr lang="en-IN" sz="2100" dirty="0"/>
              <a:t>Scraped from https://</a:t>
            </a:r>
            <a:r>
              <a:rPr lang="en-IN" sz="2100" dirty="0" err="1"/>
              <a:t>www.fifaindex.com</a:t>
            </a:r>
            <a:r>
              <a:rPr lang="en-IN" sz="2100" dirty="0"/>
              <a:t>/</a:t>
            </a:r>
          </a:p>
          <a:p>
            <a:pPr marL="261938" indent="-261938">
              <a:buFont typeface="Wingdings" charset="2"/>
              <a:buChar char="§"/>
            </a:pPr>
            <a:r>
              <a:rPr lang="en-IN" sz="2100" dirty="0"/>
              <a:t>17K+ player from all around the globe</a:t>
            </a:r>
          </a:p>
          <a:p>
            <a:pPr marL="261938" indent="-261938">
              <a:buFont typeface="Wingdings" charset="2"/>
              <a:buChar char="§"/>
            </a:pPr>
            <a:r>
              <a:rPr lang="en-IN" sz="2100" dirty="0"/>
              <a:t>50+ Player attributes</a:t>
            </a:r>
          </a:p>
          <a:p>
            <a:pPr marL="261938" indent="-261938">
              <a:buFont typeface="Wingdings" charset="2"/>
              <a:buChar char="§"/>
            </a:pPr>
            <a:r>
              <a:rPr lang="ru-RU" sz="2100" dirty="0"/>
              <a:t>17588</a:t>
            </a:r>
            <a:r>
              <a:rPr lang="en-US" sz="2100" dirty="0"/>
              <a:t> Observations | </a:t>
            </a:r>
            <a:r>
              <a:rPr lang="ru-RU" sz="2100" dirty="0"/>
              <a:t>5</a:t>
            </a:r>
            <a:r>
              <a:rPr lang="en-US" sz="2100" dirty="0"/>
              <a:t>3 Variables</a:t>
            </a:r>
            <a:r>
              <a:rPr lang="en-IN" sz="2100" dirty="0"/>
              <a:t/>
            </a:r>
            <a:br>
              <a:rPr lang="en-IN" sz="2100" dirty="0"/>
            </a:br>
            <a:endParaRPr lang="en-IN" sz="2100" dirty="0"/>
          </a:p>
        </p:txBody>
      </p:sp>
    </p:spTree>
    <p:extLst>
      <p:ext uri="{BB962C8B-B14F-4D97-AF65-F5344CB8AC3E}">
        <p14:creationId xmlns:p14="http://schemas.microsoft.com/office/powerpoint/2010/main" val="4147801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Variables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0491" y="1892347"/>
            <a:ext cx="4528738" cy="4023735"/>
          </a:xfrm>
        </p:spPr>
      </p:pic>
    </p:spTree>
    <p:extLst>
      <p:ext uri="{BB962C8B-B14F-4D97-AF65-F5344CB8AC3E}">
        <p14:creationId xmlns:p14="http://schemas.microsoft.com/office/powerpoint/2010/main" val="1207848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Continuous Variables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892" y="2251216"/>
            <a:ext cx="4429897" cy="3309641"/>
          </a:xfrm>
        </p:spPr>
      </p:pic>
    </p:spTree>
    <p:extLst>
      <p:ext uri="{BB962C8B-B14F-4D97-AF65-F5344CB8AC3E}">
        <p14:creationId xmlns:p14="http://schemas.microsoft.com/office/powerpoint/2010/main" val="1698225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Categorical Variables</a:t>
            </a:r>
            <a:endParaRPr lang="en-US" dirty="0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621" y="1846263"/>
            <a:ext cx="4577208" cy="4022725"/>
          </a:xfrm>
        </p:spPr>
      </p:pic>
    </p:spTree>
    <p:extLst>
      <p:ext uri="{BB962C8B-B14F-4D97-AF65-F5344CB8AC3E}">
        <p14:creationId xmlns:p14="http://schemas.microsoft.com/office/powerpoint/2010/main" val="1319711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 of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61938" indent="-261938">
              <a:buFont typeface="Wingdings" charset="2"/>
              <a:buChar char="§"/>
            </a:pPr>
            <a:r>
              <a:rPr lang="en-US" sz="2100" dirty="0"/>
              <a:t>Predicting the </a:t>
            </a:r>
            <a:r>
              <a:rPr lang="en-US" sz="2100" dirty="0" smtClean="0"/>
              <a:t>Player’s </a:t>
            </a:r>
            <a:r>
              <a:rPr lang="en-US" sz="2100" dirty="0"/>
              <a:t>rating - Regression</a:t>
            </a:r>
          </a:p>
          <a:p>
            <a:pPr marL="261938" indent="-261938">
              <a:buFont typeface="Wingdings" charset="2"/>
              <a:buChar char="§"/>
            </a:pPr>
            <a:r>
              <a:rPr lang="en-US" sz="2100" dirty="0" smtClean="0"/>
              <a:t>Player’s club field </a:t>
            </a:r>
            <a:r>
              <a:rPr lang="en-US" sz="2100" dirty="0"/>
              <a:t>position -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631082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</a:t>
            </a:r>
            <a:r>
              <a:rPr lang="en-IN" dirty="0" smtClean="0"/>
              <a:t>Pre-processing</a:t>
            </a:r>
            <a:endParaRPr lang="en-IN" sz="2000" dirty="0"/>
          </a:p>
        </p:txBody>
      </p:sp>
      <p:pic>
        <p:nvPicPr>
          <p:cNvPr id="6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9" r="9621"/>
          <a:stretch/>
        </p:blipFill>
        <p:spPr>
          <a:xfrm>
            <a:off x="1753489" y="2587625"/>
            <a:ext cx="5681472" cy="2540000"/>
          </a:xfrm>
        </p:spPr>
      </p:pic>
    </p:spTree>
    <p:extLst>
      <p:ext uri="{BB962C8B-B14F-4D97-AF65-F5344CB8AC3E}">
        <p14:creationId xmlns:p14="http://schemas.microsoft.com/office/powerpoint/2010/main" val="798433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Missing values</a:t>
            </a:r>
            <a:endParaRPr lang="en-IN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740457"/>
              </p:ext>
            </p:extLst>
          </p:nvPr>
        </p:nvGraphicFramePr>
        <p:xfrm>
          <a:off x="6167120" y="2108201"/>
          <a:ext cx="2590800" cy="27990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8160"/>
                <a:gridCol w="802640"/>
              </a:tblGrid>
              <a:tr h="399868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Variable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/>
                        <a:t>Count</a:t>
                      </a:r>
                      <a:endParaRPr lang="en-US" dirty="0"/>
                    </a:p>
                  </a:txBody>
                  <a:tcPr/>
                </a:tc>
              </a:tr>
              <a:tr h="39986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National 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dirty="0" smtClean="0"/>
                        <a:t>16513</a:t>
                      </a:r>
                      <a:endParaRPr lang="en-US" dirty="0"/>
                    </a:p>
                  </a:txBody>
                  <a:tcPr/>
                </a:tc>
              </a:tr>
              <a:tr h="39986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National</a:t>
                      </a:r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dirty="0" smtClean="0"/>
                        <a:t>16513</a:t>
                      </a:r>
                      <a:endParaRPr lang="en-US" dirty="0"/>
                    </a:p>
                  </a:txBody>
                  <a:tcPr/>
                </a:tc>
              </a:tr>
              <a:tr h="39986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Club 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99868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Club Kit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9986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Club Joining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9986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Contract Expiry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1860390"/>
            <a:ext cx="5132137" cy="3758090"/>
          </a:xfrm>
        </p:spPr>
      </p:pic>
    </p:spTree>
    <p:extLst>
      <p:ext uri="{BB962C8B-B14F-4D97-AF65-F5344CB8AC3E}">
        <p14:creationId xmlns:p14="http://schemas.microsoft.com/office/powerpoint/2010/main" val="1667478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1553</TotalTime>
  <Words>110</Words>
  <Application>Microsoft Macintosh PowerPoint</Application>
  <PresentationFormat>On-screen Show (4:3)</PresentationFormat>
  <Paragraphs>59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Calibri</vt:lpstr>
      <vt:lpstr>Calibri Light</vt:lpstr>
      <vt:lpstr>Mangal</vt:lpstr>
      <vt:lpstr>Wingdings</vt:lpstr>
      <vt:lpstr>Retrospect</vt:lpstr>
      <vt:lpstr>MA 4790/5790-Predictive Modelling  FIFA 2017</vt:lpstr>
      <vt:lpstr>Objective</vt:lpstr>
      <vt:lpstr>About the data</vt:lpstr>
      <vt:lpstr>Variables</vt:lpstr>
      <vt:lpstr>Continuous Variables</vt:lpstr>
      <vt:lpstr>Categorical Variables</vt:lpstr>
      <vt:lpstr>Goal of Study</vt:lpstr>
      <vt:lpstr>Data Pre-processing</vt:lpstr>
      <vt:lpstr>Missing values</vt:lpstr>
      <vt:lpstr>Missing values</vt:lpstr>
      <vt:lpstr>Skewness</vt:lpstr>
      <vt:lpstr>Skewness</vt:lpstr>
      <vt:lpstr>Near zero variance</vt:lpstr>
      <vt:lpstr>Correlation </vt:lpstr>
      <vt:lpstr>Correlation</vt:lpstr>
      <vt:lpstr>Data Splitting/Resampling</vt:lpstr>
      <vt:lpstr>PowerPoint Presentation</vt:lpstr>
      <vt:lpstr>PowerPoint Presentation</vt:lpstr>
      <vt:lpstr>Comments and Questions</vt:lpstr>
      <vt:lpstr>PowerPoint Presentation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5631 Data Visualization</dc:title>
  <dc:creator>Nishanth Gandhidoss</dc:creator>
  <cp:lastModifiedBy>ngandhid</cp:lastModifiedBy>
  <cp:revision>37</cp:revision>
  <dcterms:created xsi:type="dcterms:W3CDTF">2017-02-06T19:24:12Z</dcterms:created>
  <dcterms:modified xsi:type="dcterms:W3CDTF">2017-10-14T21:36:15Z</dcterms:modified>
</cp:coreProperties>
</file>

<file path=docProps/thumbnail.jpeg>
</file>